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09908-189A-4398-8553-874A0D77A97D}" type="datetimeFigureOut">
              <a:rPr lang="ru-RU" smtClean="0"/>
              <a:t>11.01.2022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93C13-A1E5-4884-A5EB-E469B5DF17D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3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1606-B5BA-4A77-B866-04A6F039A42C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73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053-D0F1-440D-A852-D0FD4424FC4B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0B9D-E2D9-4A2F-949F-C3C364FC6476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7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46E-41D2-49AC-93DE-FF6E77490E2F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27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4EB-9CD5-4757-909B-33C41D96439D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4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AC93-2D79-42A8-9ED4-3AC81FECEDA0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7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BA41-73FE-4818-AD08-EFCD829A5712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12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AFDD-F10D-4945-9019-D88C039EADF7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8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0CB-0C43-4653-BA64-DF67DD60732D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87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BC32-2F2C-4B4A-BB29-3F76EE31A541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13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95B0-8E2A-4EEB-BDCF-097A13A3E8C6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16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868C-9285-40E0-B800-8074E4CE2004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24B9-5283-4922-98AC-B8CA2CBC31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55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view/smartbyd/%D0%B3%D0%BB%D0%B0%D0%B2%D0%BD%D0%B0%D1%8F-%D1%81%D1%82%D1%80%D0%B0%D0%BD%D0%B8%D1%86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mozdodnazrai/" TargetMode="External"/><Relationship Id="rId5" Type="http://schemas.openxmlformats.org/officeDocument/2006/relationships/hyperlink" Target="https://vk.com/moz_nazarovski_raion" TargetMode="External"/><Relationship Id="rId4" Type="http://schemas.openxmlformats.org/officeDocument/2006/relationships/hyperlink" Target="mailto:mozdodnazrai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350" y="2298138"/>
            <a:ext cx="7881643" cy="2217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atin typeface="Book Antiqua" panose="02040602050305030304" pitchFamily="18" charset="0"/>
              </a:rPr>
              <a:t>«Дистанционная программа дополнительного образования </a:t>
            </a:r>
            <a:br>
              <a:rPr lang="ru-RU" sz="4800" b="1" dirty="0" smtClean="0">
                <a:latin typeface="Book Antiqua" panose="02040602050305030304" pitchFamily="18" charset="0"/>
              </a:rPr>
            </a:br>
            <a:r>
              <a:rPr lang="ru-RU" sz="4800" b="1" dirty="0" smtClean="0">
                <a:latin typeface="Book Antiqua" panose="02040602050305030304" pitchFamily="18" charset="0"/>
              </a:rPr>
              <a:t>от создания к реализации»</a:t>
            </a:r>
            <a:endParaRPr lang="ru-RU" sz="4800" b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43" y="843888"/>
            <a:ext cx="7886700" cy="669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Book Antiqua" panose="02040602050305030304" pitchFamily="18" charset="0"/>
              </a:rPr>
              <a:t>Муниципальный опорный центр дополнительного образования детей Назаровского района</a:t>
            </a:r>
            <a:endParaRPr lang="ru-RU" sz="2000" b="1" dirty="0">
              <a:latin typeface="Book Antiqua" panose="02040602050305030304" pitchFamily="18" charset="0"/>
            </a:endParaRPr>
          </a:p>
        </p:txBody>
      </p:sp>
      <p:pic>
        <p:nvPicPr>
          <p:cNvPr id="1026" name="Picture 2" descr="C:\Users\User\Desktop\логоти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199"/>
            <a:ext cx="1007685" cy="980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90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2234" y="1408778"/>
            <a:ext cx="8423808" cy="8291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Bookman Old Style" panose="02050604050505020204" pitchFamily="18" charset="0"/>
              </a:rPr>
              <a:t>Шаг 1. Структура программы</a:t>
            </a:r>
            <a:endParaRPr lang="ru-RU" sz="4000" b="1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950" y="2397511"/>
            <a:ext cx="7772400" cy="3639147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Информационный блок</a:t>
            </a:r>
          </a:p>
          <a:p>
            <a:pPr algn="l"/>
            <a:r>
              <a:rPr lang="ru-RU" sz="1600" i="1" dirty="0" smtClean="0">
                <a:latin typeface="Bookman Old Style" panose="02050604050505020204" pitchFamily="18" charset="0"/>
              </a:rPr>
              <a:t>Может быть представлен в форме текста, презентации с теоретическим материалом или видеоматериалами.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Практический блок</a:t>
            </a:r>
          </a:p>
          <a:p>
            <a:pPr algn="l"/>
            <a:r>
              <a:rPr lang="ru-RU" sz="1600" i="1" dirty="0" smtClean="0">
                <a:latin typeface="Bookman Old Style" panose="02050604050505020204" pitchFamily="18" charset="0"/>
              </a:rPr>
              <a:t>Система заданий, направленных на закрепление полученной информации и формирование необходимых умений и навыков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Контрольно-оценочный блок</a:t>
            </a:r>
          </a:p>
          <a:p>
            <a:pPr algn="l"/>
            <a:r>
              <a:rPr lang="ru-RU" sz="1600" i="1" dirty="0" smtClean="0">
                <a:latin typeface="Bookman Old Style" panose="02050604050505020204" pitchFamily="18" charset="0"/>
              </a:rPr>
              <a:t>Различные виды тестов, также можно использовать форму исследовательского/творческого проекта, или выполнение учебно-практических заданий.</a:t>
            </a:r>
          </a:p>
          <a:p>
            <a:pPr algn="l"/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2</a:t>
            </a:fld>
            <a:endParaRPr lang="ru-RU" dirty="0"/>
          </a:p>
        </p:txBody>
      </p:sp>
      <p:pic>
        <p:nvPicPr>
          <p:cNvPr id="5" name="Picture 2" descr="C:\Users\User\Desktop\логоти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199"/>
            <a:ext cx="1007685" cy="980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55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050" y="357033"/>
            <a:ext cx="6036657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Bookman Old Style" panose="02050604050505020204" pitchFamily="18" charset="0"/>
              </a:rPr>
              <a:t>Шаг 2. Создание сайта на платформе </a:t>
            </a:r>
            <a:r>
              <a:rPr lang="en-US" sz="3600" b="1" dirty="0" smtClean="0">
                <a:latin typeface="Bookman Old Style" panose="02050604050505020204" pitchFamily="18" charset="0"/>
              </a:rPr>
              <a:t>Google</a:t>
            </a:r>
            <a:endParaRPr lang="ru-RU" sz="36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89" y="1825625"/>
            <a:ext cx="5284100" cy="4051574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ru-RU" sz="1800" dirty="0" smtClean="0">
                <a:latin typeface="Bookman Old Style" panose="02050604050505020204" pitchFamily="18" charset="0"/>
              </a:rPr>
              <a:t>Зайдите на </a:t>
            </a:r>
            <a:r>
              <a:rPr lang="en-US" sz="1800" b="1" dirty="0" smtClean="0">
                <a:latin typeface="Bookman Old Style" panose="02050604050505020204" pitchFamily="18" charset="0"/>
              </a:rPr>
              <a:t>Google </a:t>
            </a:r>
            <a:r>
              <a:rPr lang="ru-RU" sz="1800" b="1" dirty="0" smtClean="0">
                <a:latin typeface="Bookman Old Style" panose="02050604050505020204" pitchFamily="18" charset="0"/>
              </a:rPr>
              <a:t>диск </a:t>
            </a:r>
            <a:r>
              <a:rPr lang="ru-RU" sz="1800" u="sng" dirty="0" smtClean="0">
                <a:latin typeface="Bookman Old Style" panose="02050604050505020204" pitchFamily="18" charset="0"/>
              </a:rPr>
              <a:t>(если его нет, создайте) – </a:t>
            </a:r>
            <a:r>
              <a:rPr lang="ru-RU" sz="1800" dirty="0">
                <a:latin typeface="Bookman Old Style" panose="02050604050505020204" pitchFamily="18" charset="0"/>
              </a:rPr>
              <a:t>это облачный сервис для хранения файлов, работы с ними и обмена ими с другими сервисами. </a:t>
            </a:r>
            <a:r>
              <a:rPr lang="ru-RU" sz="1800" b="1" dirty="0">
                <a:latin typeface="Bookman Old Style" panose="02050604050505020204" pitchFamily="18" charset="0"/>
              </a:rPr>
              <a:t>Google</a:t>
            </a:r>
            <a:r>
              <a:rPr lang="ru-RU" sz="1800" dirty="0">
                <a:latin typeface="Bookman Old Style" panose="02050604050505020204" pitchFamily="18" charset="0"/>
              </a:rPr>
              <a:t> </a:t>
            </a:r>
            <a:r>
              <a:rPr lang="ru-RU" sz="1800" b="1" dirty="0">
                <a:latin typeface="Bookman Old Style" panose="02050604050505020204" pitchFamily="18" charset="0"/>
              </a:rPr>
              <a:t>Диск</a:t>
            </a:r>
            <a:r>
              <a:rPr lang="ru-RU" sz="1800" dirty="0">
                <a:latin typeface="Bookman Old Style" panose="02050604050505020204" pitchFamily="18" charset="0"/>
              </a:rPr>
              <a:t> даёт вам доступ к файлам на любом устройстве без необходимости сохранять копии этих файлов в памяти устройства</a:t>
            </a:r>
            <a:r>
              <a:rPr lang="ru-RU" sz="1800" dirty="0" smtClean="0">
                <a:latin typeface="Bookman Old Style" panose="020506040505050202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latin typeface="Bookman Old Style" panose="02050604050505020204" pitchFamily="18" charset="0"/>
              </a:rPr>
              <a:t>Следующим действием будет создание </a:t>
            </a:r>
            <a:r>
              <a:rPr lang="en-US" sz="1800" b="1" dirty="0" smtClean="0">
                <a:latin typeface="Bookman Old Style" panose="02050604050505020204" pitchFamily="18" charset="0"/>
              </a:rPr>
              <a:t>Google </a:t>
            </a:r>
            <a:r>
              <a:rPr lang="ru-RU" sz="1800" b="1" dirty="0" smtClean="0">
                <a:latin typeface="Bookman Old Style" panose="02050604050505020204" pitchFamily="18" charset="0"/>
              </a:rPr>
              <a:t>сайта </a:t>
            </a:r>
            <a:r>
              <a:rPr lang="ru-RU" sz="1800" u="sng" dirty="0" smtClean="0">
                <a:latin typeface="Bookman Old Style" panose="02050604050505020204" pitchFamily="18" charset="0"/>
              </a:rPr>
              <a:t>(см. методические рекомендации)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latin typeface="Bookman Old Style" panose="02050604050505020204" pitchFamily="18" charset="0"/>
              </a:rPr>
              <a:t>Особое внимание обратите на материал       загружаемый на</a:t>
            </a:r>
            <a:r>
              <a:rPr lang="ru-RU" sz="1800" b="1" dirty="0" smtClean="0">
                <a:latin typeface="Bookman Old Style" panose="02050604050505020204" pitchFamily="18" charset="0"/>
              </a:rPr>
              <a:t> </a:t>
            </a:r>
            <a:r>
              <a:rPr lang="en-US" sz="1800" b="1" dirty="0">
                <a:latin typeface="Bookman Old Style" panose="02050604050505020204" pitchFamily="18" charset="0"/>
              </a:rPr>
              <a:t>Google </a:t>
            </a:r>
            <a:r>
              <a:rPr lang="ru-RU" sz="1800" b="1" dirty="0" smtClean="0">
                <a:latin typeface="Bookman Old Style" panose="02050604050505020204" pitchFamily="18" charset="0"/>
              </a:rPr>
              <a:t>сайт, </a:t>
            </a:r>
            <a:r>
              <a:rPr lang="ru-RU" sz="1800" dirty="0" smtClean="0">
                <a:latin typeface="Bookman Old Style" panose="02050604050505020204" pitchFamily="18" charset="0"/>
              </a:rPr>
              <a:t>предварительно его необходимо загрузить на</a:t>
            </a:r>
            <a:r>
              <a:rPr lang="ru-RU" sz="1800" b="1" dirty="0" smtClean="0">
                <a:latin typeface="Bookman Old Style" panose="02050604050505020204" pitchFamily="18" charset="0"/>
              </a:rPr>
              <a:t> </a:t>
            </a:r>
            <a:r>
              <a:rPr lang="ru-RU" sz="1800" b="1" dirty="0">
                <a:latin typeface="Bookman Old Style" panose="02050604050505020204" pitchFamily="18" charset="0"/>
              </a:rPr>
              <a:t>Google</a:t>
            </a:r>
            <a:r>
              <a:rPr lang="ru-RU" sz="1800" dirty="0">
                <a:latin typeface="Bookman Old Style" panose="02050604050505020204" pitchFamily="18" charset="0"/>
              </a:rPr>
              <a:t> </a:t>
            </a:r>
            <a:r>
              <a:rPr lang="ru-RU" sz="1800" b="1" dirty="0" smtClean="0">
                <a:latin typeface="Bookman Old Style" panose="02050604050505020204" pitchFamily="18" charset="0"/>
              </a:rPr>
              <a:t>Диск.</a:t>
            </a:r>
            <a:endParaRPr lang="ru-RU" sz="1800" b="1" dirty="0"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3</a:t>
            </a:fld>
            <a:endParaRPr lang="ru-RU" dirty="0"/>
          </a:p>
        </p:txBody>
      </p:sp>
      <p:pic>
        <p:nvPicPr>
          <p:cNvPr id="5" name="Picture 2" descr="C:\Users\User\Desktop\логоти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199"/>
            <a:ext cx="1007685" cy="980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58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42" y="1587024"/>
            <a:ext cx="8187004" cy="8567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Bookman Old Style" panose="02050604050505020204" pitchFamily="18" charset="0"/>
              </a:rPr>
              <a:t>Шаг </a:t>
            </a:r>
            <a:r>
              <a:rPr lang="ru-RU" sz="3600" b="1" dirty="0" smtClean="0">
                <a:latin typeface="Bookman Old Style" panose="02050604050505020204" pitchFamily="18" charset="0"/>
              </a:rPr>
              <a:t>3. Оформление сайта</a:t>
            </a:r>
            <a:endParaRPr lang="ru-RU" sz="36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500439"/>
            <a:ext cx="7886700" cy="3676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Bookman Old Style" panose="02050604050505020204" pitchFamily="18" charset="0"/>
              </a:rPr>
              <a:t>Важно продумать как будет выглядеть ваша информация на сайте, ее расположение, шрифт, количество страниц, иллюстрации, ссылки, видео. </a:t>
            </a:r>
          </a:p>
          <a:p>
            <a:pPr marL="0" indent="0">
              <a:buNone/>
            </a:pPr>
            <a:r>
              <a:rPr lang="ru-RU" sz="2000" dirty="0" smtClean="0">
                <a:latin typeface="Bookman Old Style" panose="02050604050505020204" pitchFamily="18" charset="0"/>
              </a:rPr>
              <a:t>Это должно быть удобно пользователю, а для вас эффективно  в работе.  Желательно придерживаться единого стиля в оформлении сайта. После завершения работы с сайтом, публикуем его, присваивая ему уникальный электронный адрес, который вы придумаете сами, или можно воспользоваться подсказкой. Важно понимать, что ваш </a:t>
            </a:r>
            <a:r>
              <a:rPr lang="en-US" sz="2000" b="1" dirty="0" smtClean="0">
                <a:latin typeface="Bookman Old Style" panose="02050604050505020204" pitchFamily="18" charset="0"/>
              </a:rPr>
              <a:t>Google </a:t>
            </a:r>
            <a:r>
              <a:rPr lang="ru-RU" sz="2000" b="1" dirty="0" smtClean="0">
                <a:latin typeface="Bookman Old Style" panose="02050604050505020204" pitchFamily="18" charset="0"/>
              </a:rPr>
              <a:t>сайт </a:t>
            </a:r>
            <a:r>
              <a:rPr lang="ru-RU" sz="2000" dirty="0" smtClean="0">
                <a:latin typeface="Bookman Old Style" panose="02050604050505020204" pitchFamily="18" charset="0"/>
              </a:rPr>
              <a:t>будет доступен только по уникальной ссылке. Никто посторонний зайти на него не сможет.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4</a:t>
            </a:fld>
            <a:endParaRPr lang="ru-RU" dirty="0"/>
          </a:p>
        </p:txBody>
      </p:sp>
      <p:pic>
        <p:nvPicPr>
          <p:cNvPr id="5" name="Picture 2" descr="C:\Users\User\Desktop\логоти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199"/>
            <a:ext cx="1007685" cy="980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0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050" y="357033"/>
            <a:ext cx="6036657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Bookman Old Style" panose="02050604050505020204" pitchFamily="18" charset="0"/>
              </a:rPr>
              <a:t> Просмотр </a:t>
            </a:r>
            <a:r>
              <a:rPr lang="en-US" sz="3600" b="1" dirty="0" smtClean="0">
                <a:latin typeface="Bookman Old Style" panose="02050604050505020204" pitchFamily="18" charset="0"/>
              </a:rPr>
              <a:t>Google</a:t>
            </a:r>
            <a:r>
              <a:rPr lang="ru-RU" sz="3600" b="1" dirty="0" smtClean="0">
                <a:latin typeface="Bookman Old Style" panose="02050604050505020204" pitchFamily="18" charset="0"/>
              </a:rPr>
              <a:t> сайта</a:t>
            </a:r>
            <a:endParaRPr lang="ru-RU" sz="3600" b="1" dirty="0"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Picture 2" descr="C:\Users\User\Desktop\логоти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199"/>
            <a:ext cx="1007685" cy="980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4817290" cy="38549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://sites.google.com/view/smartbyd/%D0%B3%D0%BB%D0%B0%D0%B2%D0%BD%D0%B0%D1%8F-%</a:t>
            </a:r>
            <a:r>
              <a:rPr lang="en-US" dirty="0" smtClean="0">
                <a:hlinkClick r:id="rId4"/>
              </a:rPr>
              <a:t>D1%81%D1%82%D1%80%D0%B0%D0%BD%D0%B8%D1%86%D0%B0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3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6</a:t>
            </a:fld>
            <a:endParaRPr lang="ru-RU" dirty="0"/>
          </a:p>
        </p:txBody>
      </p:sp>
      <p:pic>
        <p:nvPicPr>
          <p:cNvPr id="6" name="Picture 2" descr="C:\Users\User\Desktop\логоти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199"/>
            <a:ext cx="1007685" cy="980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737" y="321239"/>
            <a:ext cx="902262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900" b="1" dirty="0">
                <a:latin typeface="Bookman Old Style" panose="02050604050505020204" pitchFamily="18" charset="0"/>
              </a:rPr>
              <a:t>Муниципальный опорный центр дополнительного образования детей Назаровского </a:t>
            </a:r>
            <a:r>
              <a:rPr lang="ru-RU" sz="2900" b="1" dirty="0" smtClean="0">
                <a:latin typeface="Bookman Old Style" panose="02050604050505020204" pitchFamily="18" charset="0"/>
              </a:rPr>
              <a:t>района</a:t>
            </a:r>
          </a:p>
          <a:p>
            <a:pPr algn="ctr"/>
            <a:r>
              <a:rPr lang="ru-RU" sz="2900" b="1" dirty="0" smtClean="0">
                <a:latin typeface="Bookman Old Style" panose="02050604050505020204" pitchFamily="18" charset="0"/>
              </a:rPr>
              <a:t>г. Назарово ул. Карла Маркса 19/2 </a:t>
            </a:r>
            <a:r>
              <a:rPr lang="ru-RU" sz="2900" b="1" dirty="0" err="1" smtClean="0">
                <a:latin typeface="Bookman Old Style" panose="02050604050505020204" pitchFamily="18" charset="0"/>
              </a:rPr>
              <a:t>каб</a:t>
            </a:r>
            <a:r>
              <a:rPr lang="ru-RU" sz="2900" b="1" dirty="0" smtClean="0">
                <a:latin typeface="Bookman Old Style" panose="02050604050505020204" pitchFamily="18" charset="0"/>
              </a:rPr>
              <a:t>. 421</a:t>
            </a:r>
          </a:p>
          <a:p>
            <a:pPr algn="ctr"/>
            <a:r>
              <a:rPr lang="ru-RU" sz="2900" b="1" dirty="0" smtClean="0">
                <a:latin typeface="Bookman Old Style" panose="02050604050505020204" pitchFamily="18" charset="0"/>
              </a:rPr>
              <a:t>8(39155)57825, </a:t>
            </a:r>
            <a:r>
              <a:rPr lang="en-US" sz="2900" b="1" dirty="0" smtClean="0">
                <a:latin typeface="Bookman Old Style" panose="02050604050505020204" pitchFamily="18" charset="0"/>
              </a:rPr>
              <a:t>e-mail</a:t>
            </a:r>
            <a:r>
              <a:rPr lang="ru-RU" sz="2900" b="1" dirty="0" smtClean="0">
                <a:latin typeface="Bookman Old Style" panose="02050604050505020204" pitchFamily="18" charset="0"/>
              </a:rPr>
              <a:t>: </a:t>
            </a:r>
            <a:r>
              <a:rPr lang="en-US" sz="2900" b="1" dirty="0" smtClean="0">
                <a:latin typeface="Bookman Old Style" panose="02050604050505020204" pitchFamily="18" charset="0"/>
                <a:hlinkClick r:id="rId4"/>
              </a:rPr>
              <a:t>mozdodnazrai@mail.ru</a:t>
            </a:r>
            <a:endParaRPr lang="en-US" sz="29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2900" b="1" dirty="0">
                <a:latin typeface="Bookman Old Style" panose="02050604050505020204" pitchFamily="18" charset="0"/>
              </a:rPr>
              <a:t>с</a:t>
            </a:r>
            <a:r>
              <a:rPr lang="ru-RU" sz="2900" b="1" dirty="0" smtClean="0">
                <a:latin typeface="Bookman Old Style" panose="02050604050505020204" pitchFamily="18" charset="0"/>
              </a:rPr>
              <a:t>оциальные сети: </a:t>
            </a:r>
            <a:r>
              <a:rPr lang="en-US" sz="2900" b="1" dirty="0">
                <a:latin typeface="Bookman Old Style" panose="02050604050505020204" pitchFamily="18" charset="0"/>
                <a:hlinkClick r:id="rId5"/>
              </a:rPr>
              <a:t>https://</a:t>
            </a:r>
            <a:r>
              <a:rPr lang="en-US" sz="2900" b="1" dirty="0" smtClean="0">
                <a:latin typeface="Bookman Old Style" panose="02050604050505020204" pitchFamily="18" charset="0"/>
                <a:hlinkClick r:id="rId5"/>
              </a:rPr>
              <a:t>vk.com/moz_nazarovski_raion</a:t>
            </a:r>
            <a:r>
              <a:rPr lang="ru-RU" sz="2900" b="1" dirty="0" smtClean="0">
                <a:latin typeface="Bookman Old Style" panose="02050604050505020204" pitchFamily="18" charset="0"/>
              </a:rPr>
              <a:t>,</a:t>
            </a:r>
            <a:r>
              <a:rPr lang="en-US" sz="2900" b="1" dirty="0">
                <a:latin typeface="Bookman Old Style" panose="02050604050505020204" pitchFamily="18" charset="0"/>
              </a:rPr>
              <a:t> </a:t>
            </a:r>
            <a:r>
              <a:rPr lang="en-US" sz="2900" b="1" dirty="0">
                <a:latin typeface="Bookman Old Style" panose="02050604050505020204" pitchFamily="18" charset="0"/>
                <a:hlinkClick r:id="rId6"/>
              </a:rPr>
              <a:t>https://www.instagram.com/mozdodnazrai</a:t>
            </a:r>
            <a:r>
              <a:rPr lang="en-US" sz="2900" b="1" dirty="0" smtClean="0">
                <a:latin typeface="Bookman Old Style" panose="02050604050505020204" pitchFamily="18" charset="0"/>
                <a:hlinkClick r:id="rId6"/>
              </a:rPr>
              <a:t>/</a:t>
            </a:r>
            <a:endParaRPr lang="ru-RU" sz="29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</a:p>
          <a:p>
            <a:pPr algn="ctr"/>
            <a:endParaRPr lang="ru-RU" sz="29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88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238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«Дистанционная программа дополнительного образования  от создания к реализации»</vt:lpstr>
      <vt:lpstr>Шаг 1. Структура программы</vt:lpstr>
      <vt:lpstr>Шаг 2. Создание сайта на платформе Google</vt:lpstr>
      <vt:lpstr>Шаг 3. Оформление сайта</vt:lpstr>
      <vt:lpstr> Просмотр Google сайта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Oleg Griban</dc:creator>
  <cp:lastModifiedBy>Учитель</cp:lastModifiedBy>
  <cp:revision>16</cp:revision>
  <dcterms:created xsi:type="dcterms:W3CDTF">2018-01-08T14:19:34Z</dcterms:created>
  <dcterms:modified xsi:type="dcterms:W3CDTF">2022-01-11T03:13:25Z</dcterms:modified>
</cp:coreProperties>
</file>