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0" r:id="rId3"/>
    <p:sldId id="258" r:id="rId4"/>
    <p:sldId id="261" r:id="rId5"/>
    <p:sldId id="259" r:id="rId6"/>
    <p:sldId id="262" r:id="rId7"/>
    <p:sldId id="257" r:id="rId8"/>
    <p:sldId id="263" r:id="rId9"/>
    <p:sldId id="268" r:id="rId10"/>
    <p:sldId id="270" r:id="rId11"/>
    <p:sldId id="264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51125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Копилка игр на формирование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креативного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мышления»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Развиваем креативность. 5 упражнений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5148064" y="548680"/>
            <a:ext cx="3289548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26142C1A-9C5A-40C1-898A-1F7AFC7D73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4602" b="73827"/>
          <a:stretch/>
        </p:blipFill>
        <p:spPr bwMode="auto">
          <a:xfrm>
            <a:off x="539552" y="3429000"/>
            <a:ext cx="2370667" cy="179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F7DD6F6-26E7-49C7-A3A3-13F74DBB65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441" b="75144"/>
          <a:stretch/>
        </p:blipFill>
        <p:spPr bwMode="auto">
          <a:xfrm>
            <a:off x="5940152" y="3356992"/>
            <a:ext cx="2582334" cy="170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ABB1DCC4-9FEF-4F1E-9B3B-6F6456ED39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79" t="36872" r="66751" b="38272"/>
          <a:stretch/>
        </p:blipFill>
        <p:spPr bwMode="auto">
          <a:xfrm>
            <a:off x="3779912" y="260648"/>
            <a:ext cx="2252134" cy="170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76CB3400-BB64-4D25-BA6B-7B7D855CA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372" t="37037" b="38107"/>
          <a:stretch/>
        </p:blipFill>
        <p:spPr bwMode="auto">
          <a:xfrm>
            <a:off x="827584" y="332656"/>
            <a:ext cx="2252135" cy="170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943528EC-7C0C-4599-BFE1-6951B12E17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6296" r="65044" b="-1152"/>
          <a:stretch/>
        </p:blipFill>
        <p:spPr bwMode="auto">
          <a:xfrm>
            <a:off x="3347864" y="3501008"/>
            <a:ext cx="2341034" cy="170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6F7DB87B-7423-4E2F-8DA0-92A8D07E36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372" t="73745"/>
          <a:stretch/>
        </p:blipFill>
        <p:spPr bwMode="auto">
          <a:xfrm>
            <a:off x="6444208" y="260648"/>
            <a:ext cx="2252135" cy="180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F58F45-4DAD-4678-9312-37214D6BEE8A}"/>
              </a:ext>
            </a:extLst>
          </p:cNvPr>
          <p:cNvSpPr txBox="1"/>
          <p:nvPr/>
        </p:nvSpPr>
        <p:spPr>
          <a:xfrm>
            <a:off x="179512" y="1896533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Информация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9667A6-29F9-4518-AE1C-AB5166702C12}"/>
              </a:ext>
            </a:extLst>
          </p:cNvPr>
          <p:cNvSpPr txBox="1"/>
          <p:nvPr/>
        </p:nvSpPr>
        <p:spPr>
          <a:xfrm>
            <a:off x="3419872" y="1896533"/>
            <a:ext cx="2934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Управление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92FE7B8-FC64-4BA4-A9AC-B328EC1EEBDC}"/>
              </a:ext>
            </a:extLst>
          </p:cNvPr>
          <p:cNvSpPr txBox="1"/>
          <p:nvPr/>
        </p:nvSpPr>
        <p:spPr>
          <a:xfrm>
            <a:off x="6798734" y="1998133"/>
            <a:ext cx="2456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Чувства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B4CE6B0-2334-4C59-A212-20097301B684}"/>
              </a:ext>
            </a:extLst>
          </p:cNvPr>
          <p:cNvSpPr txBox="1"/>
          <p:nvPr/>
        </p:nvSpPr>
        <p:spPr>
          <a:xfrm>
            <a:off x="965200" y="5373511"/>
            <a:ext cx="1893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Плюсы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71095A6-51A6-435B-A392-13FF55A95288}"/>
              </a:ext>
            </a:extLst>
          </p:cNvPr>
          <p:cNvSpPr txBox="1"/>
          <p:nvPr/>
        </p:nvSpPr>
        <p:spPr>
          <a:xfrm>
            <a:off x="3203848" y="5373216"/>
            <a:ext cx="2127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Минусы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41A22F7-A358-4AD0-8159-2530AE1155AD}"/>
              </a:ext>
            </a:extLst>
          </p:cNvPr>
          <p:cNvSpPr txBox="1"/>
          <p:nvPr/>
        </p:nvSpPr>
        <p:spPr>
          <a:xfrm>
            <a:off x="5652120" y="5517232"/>
            <a:ext cx="3024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Новые идеи</a:t>
            </a:r>
          </a:p>
        </p:txBody>
      </p:sp>
    </p:spTree>
    <p:extLst>
      <p:ext uri="{BB962C8B-B14F-4D97-AF65-F5344CB8AC3E}">
        <p14:creationId xmlns:p14="http://schemas.microsoft.com/office/powerpoint/2010/main" xmlns="" val="2401093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ЗАГАДКА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Тортик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восьмерых»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вас день рождения (ура!), и вам нужно поделить круглый торт на восемь человек.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разделить торт на восемь одинаковых кусков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всего тремя прямыми разрезами?</a:t>
            </a:r>
          </a:p>
          <a:p>
            <a:endParaRPr lang="ru-RU" sz="2000" i="1" dirty="0" smtClean="0"/>
          </a:p>
          <a:p>
            <a:endParaRPr lang="ru-RU" sz="2000" dirty="0"/>
          </a:p>
        </p:txBody>
      </p:sp>
      <p:pic>
        <p:nvPicPr>
          <p:cNvPr id="20482" name="Picture 2" descr="C:\Users\olja\Desktop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204864"/>
            <a:ext cx="3744416" cy="3600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olja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052736"/>
            <a:ext cx="6336704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olja\Desktop\363701150-9785001174639-1200x6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8625"/>
            <a:ext cx="8964488" cy="600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olja\Desktop\100023059460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4664"/>
            <a:ext cx="5136805" cy="623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Упражнение №1: 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Два случайных слова</a:t>
            </a:r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367240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Возьмите в руки толстую книгу или толковый словарь. Раскройте на любой странице и, не глядя, ткните пальцем. Выпишите первое выбранное слово. Повторите действие еще раз и выберите второе слово.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Затем попробуйте найти нечто общее между этими двумя словами, сопоставляйте их, анализируйте, сравнивайте, ищите взаимосвязи. Придумайте историю, которая связывала бы два эти понятия, пусть самую невероятную историю.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alisabloger.ru/wp-content/uploads/2019/09/Dva-v-odn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42" y="276636"/>
            <a:ext cx="8291622" cy="56522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8042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904656"/>
          </a:xfrm>
        </p:spPr>
        <p:txBody>
          <a:bodyPr>
            <a:noAutofit/>
          </a:bodyPr>
          <a:lstStyle/>
          <a:p>
            <a:pPr fontAlgn="base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Упражнение №2: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Игра в ассоциации” 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Посмотрите вокруг себя. За какой предмет зацепился ваш взгляд? Предположим, за диктофон, что лежит на столе. Теперь возьмите бумагу и ручку и напишите 5 прилагательных, которые наиболее подходят к выбранному вами предмету.</a:t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Например, а нашем случае: </a:t>
            </a:r>
            <a:r>
              <a:rPr lang="ru-RU" sz="14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диктофон…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стильный;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функциональный;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удобный;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легкий;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белый.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Получилось? Продолжим. Напишите еще 5 прилагательных, которые к выбранному вами предмету абсолютно не подходят. Сделать это будет несколько сложнее: </a:t>
            </a:r>
            <a:r>
              <a:rPr lang="ru-RU" sz="14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диктофон…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изумрудный;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зимний;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жареный;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ситцевый;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сморщенный.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Вот, что пришло нам в голову. Покопайтесь в своих ощущениях и восприятии окружающего мира и отыщите нужные определения. Приложите чуть больше усилий, и все получиться, главное не оставляйте задание невыполненным. Посидите и поразмышляйте.</a:t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4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36712"/>
            <a:ext cx="7886700" cy="5340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Упражнение № 3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«Безумный архитектор»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Давайте нарисуем дом.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Выберите 10 любых слов.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Представьте, что вам, как архитектору заказали проект дома. Но заказчик выставил 10 обязательных требований. Это и есть выбранные слова. Здесь может быть что угодно. Например, «апельсин» — и крыша вашего дома должна быть оранжевой, «тарелка» — сделайте круглые окна в ванной и т.д.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94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327" y="1628799"/>
            <a:ext cx="8229600" cy="3384377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/>
              <a:t>Упражнение №4: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“</a:t>
            </a:r>
            <a:r>
              <a:rPr lang="ru-RU" b="1" dirty="0" smtClean="0"/>
              <a:t>Час молчания</a:t>
            </a:r>
            <a:r>
              <a:rPr lang="ru-RU" b="1" dirty="0" smtClean="0"/>
              <a:t>”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 пугайтесь, набирать в рот воду и молчать не придётся. Как следует из названия упражнения, данному заданию вы посвятите лишь один час, но при этом вам не следует отрываться от своих привычных дел и обычного распорядка дня.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течение этого времени отвечайте людям только на общие вопросы, используя </a:t>
            </a:r>
            <a:r>
              <a:rPr lang="ru-RU" sz="22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“да”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2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“нет”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2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“не знаю”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Ведите себя естественно, чтобы никто из окружающих не заподозрил ничего странного. Ни у кого не должно сложиться впечатления, что вы не в себе, заболели или встали утром не с той ноги. Попробуйте, мы уверены, вам понравится.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293" y="1184025"/>
            <a:ext cx="4538349" cy="45383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541706" y="1184025"/>
            <a:ext cx="34400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Пример дивергентного задания:</a:t>
            </a:r>
          </a:p>
          <a:p>
            <a:r>
              <a:rPr lang="ru-RU" sz="2800" dirty="0"/>
              <a:t>Придумать несколько способов использования какого-то обыденного предмета.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3066" y="17037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1706" y="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26871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20206"/>
            <a:ext cx="8568952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Шесть шляп" Эдварда де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Боно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CB48EA49-E6C2-4B2F-8602-B4515AF69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71A6280-E132-4040-B0FE-7B4B24ED686B}"/>
              </a:ext>
            </a:extLst>
          </p:cNvPr>
          <p:cNvSpPr txBox="1"/>
          <p:nvPr/>
        </p:nvSpPr>
        <p:spPr>
          <a:xfrm>
            <a:off x="3760683" y="735955"/>
            <a:ext cx="134323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177890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132</TotalTime>
  <Words>135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«Копилка игр на формирование креативного мышления»</vt:lpstr>
      <vt:lpstr>Упражнение №1:  “Два случайных слова” </vt:lpstr>
      <vt:lpstr>Слайд 3</vt:lpstr>
      <vt:lpstr>                 Упражнение №2:  “Игра в ассоциации”   Посмотрите вокруг себя. За какой предмет зацепился ваш взгляд? Предположим, за диктофон, что лежит на столе. Теперь возьмите бумагу и ручку и напишите 5 прилагательных, которые наиболее подходят к выбранному вами предмету. Например, а нашем случае: диктофон… стильный; функциональный; удобный; легкий; белый. Получилось? Продолжим. Напишите еще 5 прилагательных, которые к выбранному вами предмету абсолютно не подходят. Сделать это будет несколько сложнее: диктофон… изумрудный; зимний; жареный; ситцевый; сморщенный. Вот, что пришло нам в голову. Покопайтесь в своих ощущениях и восприятии окружающего мира и отыщите нужные определения. Приложите чуть больше усилий, и все получиться, главное не оставляйте задание невыполненным. Посидите и поразмышляйте. </vt:lpstr>
      <vt:lpstr>Слайд 5</vt:lpstr>
      <vt:lpstr>Упражнение №4:  “Час молчания”  Не пугайтесь, набирать в рот воду и молчать не придётся. Как следует из названия упражнения, данному заданию вы посвятите лишь один час, но при этом вам не следует отрываться от своих привычных дел и обычного распорядка дня. В течение этого времени отвечайте людям только на общие вопросы, используя “да”, “нет” и “не знаю”. Ведите себя естественно, чтобы никто из окружающих не заподозрил ничего странного. Ни у кого не должно сложиться впечатления, что вы не в себе, заболели или встали утром не с той ноги. Попробуйте, мы уверены, вам понравится. </vt:lpstr>
      <vt:lpstr>Слайд 7</vt:lpstr>
      <vt:lpstr>Упражнение "Шесть шляп" Эдварда де Боно </vt:lpstr>
      <vt:lpstr>Слайд 9</vt:lpstr>
      <vt:lpstr>Слайд 10</vt:lpstr>
      <vt:lpstr>  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olja</dc:creator>
  <cp:lastModifiedBy>olja</cp:lastModifiedBy>
  <cp:revision>16</cp:revision>
  <dcterms:created xsi:type="dcterms:W3CDTF">2022-01-09T13:13:28Z</dcterms:created>
  <dcterms:modified xsi:type="dcterms:W3CDTF">2022-01-10T11:58:09Z</dcterms:modified>
</cp:coreProperties>
</file>